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56" r:id="rId5"/>
    <p:sldId id="291" r:id="rId6"/>
    <p:sldId id="277" r:id="rId7"/>
    <p:sldId id="293" r:id="rId8"/>
    <p:sldId id="292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310" r:id="rId26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Autore" initials="A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720DE2-4674-4F72-B022-4862C1D5569B}" v="382" dt="2024-03-06T09:09:05.840"/>
    <p1510:client id="{C2FBFB1B-2130-4E95-99B2-5469CAEA8C44}" v="1938" dt="2024-03-06T09:41:36.9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8/10/relationships/authors" Target="author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5B42BD-8D3B-4B09-9029-8C63687D5D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E2EC764-34EA-4620-8CF9-F605D96BC3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EE6D378-53DA-48DB-9B5A-7458050759C4}" type="datetime1">
              <a:rPr lang="it-IT" smtClean="0"/>
              <a:t>13/07/2025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C1FA7CC-A0A2-4292-AA1A-FFA1D3AC96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6C9D8F1-C311-48E0-A5EA-6AC70E14D0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827EC1-36E0-417D-8141-8D14DF1BDF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58522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97A96-D7AF-4578-A297-6580EF373997}" type="datetime1">
              <a:rPr lang="it-IT" smtClean="0"/>
              <a:pPr/>
              <a:t>13/07/2025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5BAF473-2665-42A7-89E3-C7BA7EB58D12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935489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35BAF473-2665-42A7-89E3-C7BA7EB58D1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3397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5BAF473-2665-42A7-89E3-C7BA7EB58D1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086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A3215B1E-B289-4C56-BCC0-2AB8CF93E2A1}"/>
              </a:ext>
            </a:extLst>
          </p:cNvPr>
          <p:cNvSpPr/>
          <p:nvPr userDrawn="1"/>
        </p:nvSpPr>
        <p:spPr>
          <a:xfrm>
            <a:off x="8610600" y="0"/>
            <a:ext cx="35814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65970"/>
            <a:ext cx="5739882" cy="2387600"/>
          </a:xfrm>
        </p:spPr>
        <p:txBody>
          <a:bodyPr rtlCol="0" anchor="b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159827"/>
            <a:ext cx="5739882" cy="783773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gramm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5037"/>
            <a:ext cx="4573200" cy="1325563"/>
          </a:xfrm>
        </p:spPr>
        <p:txBody>
          <a:bodyPr rtlCol="0"/>
          <a:lstStyle>
            <a:lvl1pPr algn="l">
              <a:defRPr b="1">
                <a:solidFill>
                  <a:schemeClr val="accent4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07F18567-9326-411F-BA8D-561D58C7DD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21635" y="2039382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4" name="Segnaposto testo 8">
            <a:extLst>
              <a:ext uri="{FF2B5EF4-FFF2-40B4-BE49-F238E27FC236}">
                <a16:creationId xmlns:a16="http://schemas.microsoft.com/office/drawing/2014/main" id="{16CC17AD-6E52-42E9-989B-FB086C64DFD1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021635" y="2408260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16" name="Segnaposto testo 8">
            <a:extLst>
              <a:ext uri="{FF2B5EF4-FFF2-40B4-BE49-F238E27FC236}">
                <a16:creationId xmlns:a16="http://schemas.microsoft.com/office/drawing/2014/main" id="{D36B0D72-6C95-4E3A-A679-D94CB154306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043407" y="4770420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7" name="Segnaposto testo 8">
            <a:extLst>
              <a:ext uri="{FF2B5EF4-FFF2-40B4-BE49-F238E27FC236}">
                <a16:creationId xmlns:a16="http://schemas.microsoft.com/office/drawing/2014/main" id="{7E6E1537-8CF9-4C86-8E25-29BFFDAFDDD2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043407" y="5139298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18" name="Segnaposto testo 8">
            <a:extLst>
              <a:ext uri="{FF2B5EF4-FFF2-40B4-BE49-F238E27FC236}">
                <a16:creationId xmlns:a16="http://schemas.microsoft.com/office/drawing/2014/main" id="{755E9ED2-721A-416D-AFA6-B57E6B8D8C5D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757407" y="4758255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9" name="Segnaposto testo 8">
            <a:extLst>
              <a:ext uri="{FF2B5EF4-FFF2-40B4-BE49-F238E27FC236}">
                <a16:creationId xmlns:a16="http://schemas.microsoft.com/office/drawing/2014/main" id="{0DE1C87C-07E3-42FC-9B43-81D789BF794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2757407" y="5127133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0" name="Segnaposto testo 8">
            <a:extLst>
              <a:ext uri="{FF2B5EF4-FFF2-40B4-BE49-F238E27FC236}">
                <a16:creationId xmlns:a16="http://schemas.microsoft.com/office/drawing/2014/main" id="{8556C5D2-9D30-44C4-95EA-DA672356995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71407" y="4770420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5" name="Segnaposto testo 8">
            <a:extLst>
              <a:ext uri="{FF2B5EF4-FFF2-40B4-BE49-F238E27FC236}">
                <a16:creationId xmlns:a16="http://schemas.microsoft.com/office/drawing/2014/main" id="{BB8DD76A-44FE-4266-9CE3-FC74ACF6147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71407" y="5139298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6" name="Segnaposto testo 8">
            <a:extLst>
              <a:ext uri="{FF2B5EF4-FFF2-40B4-BE49-F238E27FC236}">
                <a16:creationId xmlns:a16="http://schemas.microsoft.com/office/drawing/2014/main" id="{BB7FB830-D9B0-43D8-B279-D8A3831911C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9615407" y="4758255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7" name="Segnaposto testo 8">
            <a:extLst>
              <a:ext uri="{FF2B5EF4-FFF2-40B4-BE49-F238E27FC236}">
                <a16:creationId xmlns:a16="http://schemas.microsoft.com/office/drawing/2014/main" id="{DA699CE9-2DCD-4D59-B359-D7D3511A2158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615407" y="5127133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8" name="Segnaposto testo 8">
            <a:extLst>
              <a:ext uri="{FF2B5EF4-FFF2-40B4-BE49-F238E27FC236}">
                <a16:creationId xmlns:a16="http://schemas.microsoft.com/office/drawing/2014/main" id="{5B0C1AF9-7ECA-4F02-B71D-97228D05B03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329407" y="4770420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9" name="Segnaposto testo 8">
            <a:extLst>
              <a:ext uri="{FF2B5EF4-FFF2-40B4-BE49-F238E27FC236}">
                <a16:creationId xmlns:a16="http://schemas.microsoft.com/office/drawing/2014/main" id="{FE515F87-B08B-4273-9427-B4477D68E33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329407" y="5139298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02353FBD-19BF-45E4-A6F5-4217CDAAA52E}"/>
              </a:ext>
            </a:extLst>
          </p:cNvPr>
          <p:cNvCxnSpPr/>
          <p:nvPr userDrawn="1"/>
        </p:nvCxnSpPr>
        <p:spPr>
          <a:xfrm>
            <a:off x="1513114" y="3875317"/>
            <a:ext cx="9111343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Segnaposto data 4">
            <a:extLst>
              <a:ext uri="{FF2B5EF4-FFF2-40B4-BE49-F238E27FC236}">
                <a16:creationId xmlns:a16="http://schemas.microsoft.com/office/drawing/2014/main" id="{BA4BCF05-CDFF-42C0-A406-D762B747C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42" name="Segnaposto piè di pagina 5">
            <a:extLst>
              <a:ext uri="{FF2B5EF4-FFF2-40B4-BE49-F238E27FC236}">
                <a16:creationId xmlns:a16="http://schemas.microsoft.com/office/drawing/2014/main" id="{FE043986-6365-4919-A13C-B1086DCF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43" name="Segnaposto numero diapositiva 6">
            <a:extLst>
              <a:ext uri="{FF2B5EF4-FFF2-40B4-BE49-F238E27FC236}">
                <a16:creationId xmlns:a16="http://schemas.microsoft.com/office/drawing/2014/main" id="{4FD22B22-DA9C-4B3F-A67F-D0729127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  <p:cxnSp>
        <p:nvCxnSpPr>
          <p:cNvPr id="47" name="Connettore diritto 46">
            <a:extLst>
              <a:ext uri="{FF2B5EF4-FFF2-40B4-BE49-F238E27FC236}">
                <a16:creationId xmlns:a16="http://schemas.microsoft.com/office/drawing/2014/main" id="{AFAB3CE1-D027-49AE-8023-7D6E330C7E2D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2852057"/>
            <a:ext cx="0" cy="1643743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diritto 48">
            <a:extLst>
              <a:ext uri="{FF2B5EF4-FFF2-40B4-BE49-F238E27FC236}">
                <a16:creationId xmlns:a16="http://schemas.microsoft.com/office/drawing/2014/main" id="{6B59BE6F-06DF-4031-A366-9BF6A53377C4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11592" y="3872164"/>
            <a:ext cx="0" cy="623636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588442AB-AF81-4C81-B0CE-584EE410EB9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13114" y="3872164"/>
            <a:ext cx="0" cy="623636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diritto 55">
            <a:extLst>
              <a:ext uri="{FF2B5EF4-FFF2-40B4-BE49-F238E27FC236}">
                <a16:creationId xmlns:a16="http://schemas.microsoft.com/office/drawing/2014/main" id="{35F27884-729D-4CA6-A08A-92EBC733CCB5}"/>
              </a:ext>
            </a:extLst>
          </p:cNvPr>
          <p:cNvCxnSpPr>
            <a:cxnSpLocks/>
          </p:cNvCxnSpPr>
          <p:nvPr userDrawn="1"/>
        </p:nvCxnSpPr>
        <p:spPr>
          <a:xfrm flipV="1">
            <a:off x="3815938" y="3872164"/>
            <a:ext cx="0" cy="623636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diritto 57">
            <a:extLst>
              <a:ext uri="{FF2B5EF4-FFF2-40B4-BE49-F238E27FC236}">
                <a16:creationId xmlns:a16="http://schemas.microsoft.com/office/drawing/2014/main" id="{A1F7E5A1-BEA5-447F-BED5-E18F7A1D9A37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1011" y="3872164"/>
            <a:ext cx="0" cy="623636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084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 a destr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0" y="2376805"/>
            <a:ext cx="5013960" cy="1325563"/>
          </a:xfrm>
        </p:spPr>
        <p:txBody>
          <a:bodyPr rtlCol="0" anchor="b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69280" y="4150042"/>
            <a:ext cx="5013960" cy="1961198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29197FF6-6321-41EE-A0C4-DEC0761A3C01}"/>
              </a:ext>
            </a:extLst>
          </p:cNvPr>
          <p:cNvSpPr/>
          <p:nvPr userDrawn="1"/>
        </p:nvSpPr>
        <p:spPr>
          <a:xfrm>
            <a:off x="0" y="0"/>
            <a:ext cx="417576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E545EFDD-D97D-44D9-8A6D-0FACEE0964B3}"/>
              </a:ext>
            </a:extLst>
          </p:cNvPr>
          <p:cNvSpPr/>
          <p:nvPr userDrawn="1"/>
        </p:nvSpPr>
        <p:spPr>
          <a:xfrm flipV="1">
            <a:off x="371856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7" name="Segnaposto data 4">
            <a:extLst>
              <a:ext uri="{FF2B5EF4-FFF2-40B4-BE49-F238E27FC236}">
                <a16:creationId xmlns:a16="http://schemas.microsoft.com/office/drawing/2014/main" id="{9ECA7294-D791-453A-AEDA-C7BC2C83BA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8" name="Segnaposto piè di pagina 5">
            <a:extLst>
              <a:ext uri="{FF2B5EF4-FFF2-40B4-BE49-F238E27FC236}">
                <a16:creationId xmlns:a16="http://schemas.microsoft.com/office/drawing/2014/main" id="{E3F008A3-FE03-4B55-99DE-C66C7215F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10" name="Segnaposto numero diapositiva 6">
            <a:extLst>
              <a:ext uri="{FF2B5EF4-FFF2-40B4-BE49-F238E27FC236}">
                <a16:creationId xmlns:a16="http://schemas.microsoft.com/office/drawing/2014/main" id="{561AA2A7-90C9-48FA-A998-4CB16275A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030503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i chiusur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A3215B1E-B289-4C56-BCC0-2AB8CF93E2A1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313571"/>
            <a:ext cx="4419600" cy="1659716"/>
          </a:xfrm>
        </p:spPr>
        <p:txBody>
          <a:bodyPr rtlCol="0" anchor="ctr">
            <a:normAutofit/>
          </a:bodyPr>
          <a:lstStyle>
            <a:lvl1pPr algn="ctr">
              <a:defRPr sz="5400" b="1">
                <a:solidFill>
                  <a:schemeClr val="accent4"/>
                </a:solidFill>
              </a:defRPr>
            </a:lvl1pPr>
          </a:lstStyle>
          <a:p>
            <a:pPr rtl="0"/>
            <a:r>
              <a:rPr lang="it-IT" noProof="0"/>
              <a:t>Fai clic per modificare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2402" y="2348318"/>
            <a:ext cx="2743200" cy="1659715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D64503-659B-472D-ABF8-01D077EB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632857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209C12-0CED-4CD5-B463-885A793CC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2514600" cy="365125"/>
          </a:xfrm>
        </p:spPr>
        <p:txBody>
          <a:bodyPr rtlCol="0"/>
          <a:lstStyle>
            <a:lvl1pPr algn="r"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8F03DA-3AA9-44AC-8E2B-D53B8EBE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sz="9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390968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8434EB92-62CF-4273-86A4-59223DABDBB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29A25F60-1F94-4EB8-AECE-53F9C3EBF6AC}"/>
              </a:ext>
            </a:extLst>
          </p:cNvPr>
          <p:cNvSpPr/>
          <p:nvPr userDrawn="1"/>
        </p:nvSpPr>
        <p:spPr>
          <a:xfrm>
            <a:off x="0" y="6509657"/>
            <a:ext cx="12192000" cy="3483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DE3D039-0A18-4031-8A63-D83666B06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429000"/>
            <a:ext cx="10515600" cy="3080657"/>
          </a:xfrm>
        </p:spPr>
        <p:txBody>
          <a:bodyPr rtlCol="0" anchor="ctr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591659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l tea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 b="1">
                <a:solidFill>
                  <a:schemeClr val="accent4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6" name="Segnaposto immagine 15">
            <a:extLst>
              <a:ext uri="{FF2B5EF4-FFF2-40B4-BE49-F238E27FC236}">
                <a16:creationId xmlns:a16="http://schemas.microsoft.com/office/drawing/2014/main" id="{A74BA5A7-7918-4C65-BAAB-14B3A1E2B4E4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521612" y="2601972"/>
            <a:ext cx="1476000" cy="1476000"/>
          </a:xfrm>
          <a:noFill/>
          <a:ln w="396875" cap="sq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it-IT" noProof="0"/>
              <a:t>Fare clic sull'icona per inserire un'immagine</a:t>
            </a:r>
          </a:p>
        </p:txBody>
      </p:sp>
      <p:sp>
        <p:nvSpPr>
          <p:cNvPr id="7" name="Segnaposto immagine 15">
            <a:extLst>
              <a:ext uri="{FF2B5EF4-FFF2-40B4-BE49-F238E27FC236}">
                <a16:creationId xmlns:a16="http://schemas.microsoft.com/office/drawing/2014/main" id="{0C5DF728-AFC5-467F-86BF-45BBD7787257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079382" y="2601972"/>
            <a:ext cx="1476000" cy="1476000"/>
          </a:xfrm>
          <a:noFill/>
          <a:ln w="396875" cap="sq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it-IT" noProof="0"/>
              <a:t>Fare clic sull'icona per inserire un'immagine</a:t>
            </a:r>
          </a:p>
        </p:txBody>
      </p:sp>
      <p:sp>
        <p:nvSpPr>
          <p:cNvPr id="8" name="Segnaposto immagine 15">
            <a:extLst>
              <a:ext uri="{FF2B5EF4-FFF2-40B4-BE49-F238E27FC236}">
                <a16:creationId xmlns:a16="http://schemas.microsoft.com/office/drawing/2014/main" id="{BBFE7B80-0990-424B-A099-BFECB550830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6637152" y="2601972"/>
            <a:ext cx="1476000" cy="1476000"/>
          </a:xfrm>
          <a:noFill/>
          <a:ln w="396875" cap="sq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it-IT" noProof="0"/>
              <a:t>Fare clic sull'icona per inserire un'immagine</a:t>
            </a:r>
          </a:p>
        </p:txBody>
      </p:sp>
      <p:sp>
        <p:nvSpPr>
          <p:cNvPr id="9" name="Segnaposto immagine 15">
            <a:extLst>
              <a:ext uri="{FF2B5EF4-FFF2-40B4-BE49-F238E27FC236}">
                <a16:creationId xmlns:a16="http://schemas.microsoft.com/office/drawing/2014/main" id="{5B4A0F3D-F23F-4072-9FF5-6CFE888CE1E0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9194922" y="2601972"/>
            <a:ext cx="1476000" cy="1476000"/>
          </a:xfrm>
          <a:noFill/>
          <a:ln w="396875" cap="sq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it-IT" noProof="0"/>
              <a:t>Fare clic sull'icona per inserire un'immagine</a:t>
            </a:r>
          </a:p>
        </p:txBody>
      </p:sp>
      <p:sp>
        <p:nvSpPr>
          <p:cNvPr id="11" name="Segnaposto testo 8">
            <a:extLst>
              <a:ext uri="{FF2B5EF4-FFF2-40B4-BE49-F238E27FC236}">
                <a16:creationId xmlns:a16="http://schemas.microsoft.com/office/drawing/2014/main" id="{14F97182-060B-42D4-9BD6-AADEBB4691F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214950" y="4624131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2" name="Segnaposto testo 8">
            <a:extLst>
              <a:ext uri="{FF2B5EF4-FFF2-40B4-BE49-F238E27FC236}">
                <a16:creationId xmlns:a16="http://schemas.microsoft.com/office/drawing/2014/main" id="{0C32DCEC-D4CF-4F91-ABA7-22726A1E992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214950" y="4993009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16" name="Segnaposto testo 8">
            <a:extLst>
              <a:ext uri="{FF2B5EF4-FFF2-40B4-BE49-F238E27FC236}">
                <a16:creationId xmlns:a16="http://schemas.microsoft.com/office/drawing/2014/main" id="{04BECAB1-5EBD-4BC7-8F7A-8B4CA80746C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3764623" y="4624131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7" name="Segnaposto testo 8">
            <a:extLst>
              <a:ext uri="{FF2B5EF4-FFF2-40B4-BE49-F238E27FC236}">
                <a16:creationId xmlns:a16="http://schemas.microsoft.com/office/drawing/2014/main" id="{8D671F83-5A25-4513-86E5-FFBF3BF3106F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3764623" y="4993009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19" name="Segnaposto testo 8">
            <a:extLst>
              <a:ext uri="{FF2B5EF4-FFF2-40B4-BE49-F238E27FC236}">
                <a16:creationId xmlns:a16="http://schemas.microsoft.com/office/drawing/2014/main" id="{F6EE3639-A148-489C-A695-7EA2313AEF3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314296" y="4624131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0" name="Segnaposto testo 8">
            <a:extLst>
              <a:ext uri="{FF2B5EF4-FFF2-40B4-BE49-F238E27FC236}">
                <a16:creationId xmlns:a16="http://schemas.microsoft.com/office/drawing/2014/main" id="{BB55BB21-9247-450C-9A9D-D2AD9161E10F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314296" y="4993009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2" name="Segnaposto testo 8">
            <a:extLst>
              <a:ext uri="{FF2B5EF4-FFF2-40B4-BE49-F238E27FC236}">
                <a16:creationId xmlns:a16="http://schemas.microsoft.com/office/drawing/2014/main" id="{934A7F7B-4591-45E6-AF17-EC81162B733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863969" y="4624131"/>
            <a:ext cx="2105186" cy="365125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3" name="Segnaposto testo 8">
            <a:extLst>
              <a:ext uri="{FF2B5EF4-FFF2-40B4-BE49-F238E27FC236}">
                <a16:creationId xmlns:a16="http://schemas.microsoft.com/office/drawing/2014/main" id="{730702B6-2129-4FAB-8868-58B59C11FFC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863969" y="4993009"/>
            <a:ext cx="2105186" cy="365125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4" name="Segnaposto data 4">
            <a:extLst>
              <a:ext uri="{FF2B5EF4-FFF2-40B4-BE49-F238E27FC236}">
                <a16:creationId xmlns:a16="http://schemas.microsoft.com/office/drawing/2014/main" id="{AD0AC7DB-F500-41DA-8326-3ED61B33F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25" name="Segnaposto piè di pagina 5">
            <a:extLst>
              <a:ext uri="{FF2B5EF4-FFF2-40B4-BE49-F238E27FC236}">
                <a16:creationId xmlns:a16="http://schemas.microsoft.com/office/drawing/2014/main" id="{798612DF-528A-42D7-8634-25EFF6159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26" name="Segnaposto numero diapositiva 6">
            <a:extLst>
              <a:ext uri="{FF2B5EF4-FFF2-40B4-BE49-F238E27FC236}">
                <a16:creationId xmlns:a16="http://schemas.microsoft.com/office/drawing/2014/main" id="{1E3817B4-A707-4ACC-9CAC-E32B5E0A4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63862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0" y="822325"/>
            <a:ext cx="5684520" cy="1325563"/>
          </a:xfrm>
        </p:spPr>
        <p:txBody>
          <a:bodyPr rtlCol="0" anchor="b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69280" y="2595562"/>
            <a:ext cx="5684520" cy="3181034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29197FF6-6321-41EE-A0C4-DEC0761A3C01}"/>
              </a:ext>
            </a:extLst>
          </p:cNvPr>
          <p:cNvSpPr/>
          <p:nvPr userDrawn="1"/>
        </p:nvSpPr>
        <p:spPr>
          <a:xfrm>
            <a:off x="0" y="0"/>
            <a:ext cx="4175760" cy="384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E545EFDD-D97D-44D9-8A6D-0FACEE0964B3}"/>
              </a:ext>
            </a:extLst>
          </p:cNvPr>
          <p:cNvSpPr/>
          <p:nvPr userDrawn="1"/>
        </p:nvSpPr>
        <p:spPr>
          <a:xfrm flipV="1">
            <a:off x="0" y="3840480"/>
            <a:ext cx="4175760" cy="2087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B54E59D1-0F68-4FA3-944D-63FCD442DA66}"/>
              </a:ext>
            </a:extLst>
          </p:cNvPr>
          <p:cNvSpPr/>
          <p:nvPr userDrawn="1"/>
        </p:nvSpPr>
        <p:spPr>
          <a:xfrm flipV="1">
            <a:off x="0" y="5928360"/>
            <a:ext cx="4175760" cy="929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1" name="Segnaposto data 4">
            <a:extLst>
              <a:ext uri="{FF2B5EF4-FFF2-40B4-BE49-F238E27FC236}">
                <a16:creationId xmlns:a16="http://schemas.microsoft.com/office/drawing/2014/main" id="{2FF674D8-A0B1-4D60-AB18-A733984F70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22" name="Segnaposto piè di pagina 5">
            <a:extLst>
              <a:ext uri="{FF2B5EF4-FFF2-40B4-BE49-F238E27FC236}">
                <a16:creationId xmlns:a16="http://schemas.microsoft.com/office/drawing/2014/main" id="{7E0AFFFB-7406-40B3-B2D5-18288BEA5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23" name="Segnaposto numero diapositiva 6">
            <a:extLst>
              <a:ext uri="{FF2B5EF4-FFF2-40B4-BE49-F238E27FC236}">
                <a16:creationId xmlns:a16="http://schemas.microsoft.com/office/drawing/2014/main" id="{0D2AF818-9E4C-485A-8EA3-3BD5917D5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16458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due contenuti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2325"/>
            <a:ext cx="5684520" cy="1325563"/>
          </a:xfrm>
        </p:spPr>
        <p:txBody>
          <a:bodyPr rtlCol="0" anchor="b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595562"/>
            <a:ext cx="5684520" cy="441552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lang="en-US" sz="18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29197FF6-6321-41EE-A0C4-DEC0761A3C01}"/>
              </a:ext>
            </a:extLst>
          </p:cNvPr>
          <p:cNvSpPr/>
          <p:nvPr userDrawn="1"/>
        </p:nvSpPr>
        <p:spPr>
          <a:xfrm>
            <a:off x="8016240" y="0"/>
            <a:ext cx="2401389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E545EFDD-D97D-44D9-8A6D-0FACEE0964B3}"/>
              </a:ext>
            </a:extLst>
          </p:cNvPr>
          <p:cNvSpPr/>
          <p:nvPr userDrawn="1"/>
        </p:nvSpPr>
        <p:spPr>
          <a:xfrm flipV="1">
            <a:off x="10417629" y="0"/>
            <a:ext cx="177437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B54E59D1-0F68-4FA3-944D-63FCD442DA66}"/>
              </a:ext>
            </a:extLst>
          </p:cNvPr>
          <p:cNvSpPr/>
          <p:nvPr userDrawn="1"/>
        </p:nvSpPr>
        <p:spPr>
          <a:xfrm flipV="1">
            <a:off x="11800114" y="0"/>
            <a:ext cx="39188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620C3808-5997-40A2-83EF-E2136C52EFE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38200" y="4529818"/>
            <a:ext cx="5684520" cy="441552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lang="en-US" sz="1800" b="1" kern="120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it-IT" noProof="0"/>
              <a:t>Fare clic per modificare lo stile del titolo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EAD9A34D-2599-4944-8F4B-6953690367E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200" y="3040514"/>
            <a:ext cx="5684520" cy="1106942"/>
          </a:xfrm>
        </p:spPr>
        <p:txBody>
          <a:bodyPr rtlCol="0"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4D123A04-698E-4E6B-BB2C-C4FCA2CFBB9A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838200" y="4993888"/>
            <a:ext cx="5684520" cy="1106942"/>
          </a:xfrm>
        </p:spPr>
        <p:txBody>
          <a:bodyPr rtlCol="0"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4" name="Segnaposto data 4">
            <a:extLst>
              <a:ext uri="{FF2B5EF4-FFF2-40B4-BE49-F238E27FC236}">
                <a16:creationId xmlns:a16="http://schemas.microsoft.com/office/drawing/2014/main" id="{8BC6F0B0-7E88-4658-BED0-B126DDE797A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15" name="Segnaposto piè di pagina 5">
            <a:extLst>
              <a:ext uri="{FF2B5EF4-FFF2-40B4-BE49-F238E27FC236}">
                <a16:creationId xmlns:a16="http://schemas.microsoft.com/office/drawing/2014/main" id="{1B454B68-B7BD-4197-BF00-63964D76348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16" name="Segnaposto numero diapositiva 6">
            <a:extLst>
              <a:ext uri="{FF2B5EF4-FFF2-40B4-BE49-F238E27FC236}">
                <a16:creationId xmlns:a16="http://schemas.microsoft.com/office/drawing/2014/main" id="{BAA42605-D696-484D-B611-62CB3140EAC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5"/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5568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quattro contenuti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id="{C2A3DF3F-0A0C-4018-A9D5-6DE43170F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742" y="822325"/>
            <a:ext cx="9329058" cy="1325563"/>
          </a:xfrm>
        </p:spPr>
        <p:txBody>
          <a:bodyPr rtlCol="0" anchor="b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B2E9ED8E-C27B-434B-BABA-E66DF12C50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024742" y="2595562"/>
            <a:ext cx="4334689" cy="474211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CA9EBAE4-D52F-453F-8270-8B6E097489BF}"/>
              </a:ext>
            </a:extLst>
          </p:cNvPr>
          <p:cNvSpPr/>
          <p:nvPr userDrawn="1"/>
        </p:nvSpPr>
        <p:spPr>
          <a:xfrm>
            <a:off x="0" y="-1"/>
            <a:ext cx="674914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E9FC540D-D53A-486F-96EA-3488254DA8F1}"/>
              </a:ext>
            </a:extLst>
          </p:cNvPr>
          <p:cNvSpPr/>
          <p:nvPr userDrawn="1"/>
        </p:nvSpPr>
        <p:spPr>
          <a:xfrm flipV="1">
            <a:off x="674914" y="0"/>
            <a:ext cx="6749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AA5699F8-E412-4D90-AD9E-5A933F03D67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019111" y="2595562"/>
            <a:ext cx="4334689" cy="474211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3C6CD4EE-A2DF-4227-8E8E-061E1811B31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2024742" y="4446132"/>
            <a:ext cx="4334689" cy="474211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2BD7E863-25A7-4713-A3A0-9A5F432FE00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019111" y="4446132"/>
            <a:ext cx="4334689" cy="474211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13EEC52D-9939-4E0F-B26E-6287735877FF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024740" y="3069773"/>
            <a:ext cx="4334689" cy="1219201"/>
          </a:xfrm>
        </p:spPr>
        <p:txBody>
          <a:bodyPr rtlCol="0"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3F6A9263-89CC-446B-AA55-FA0F0180A706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19109" y="3069773"/>
            <a:ext cx="4334689" cy="1219201"/>
          </a:xfrm>
        </p:spPr>
        <p:txBody>
          <a:bodyPr rtlCol="0"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9" name="Segnaposto contenuto 2">
            <a:extLst>
              <a:ext uri="{FF2B5EF4-FFF2-40B4-BE49-F238E27FC236}">
                <a16:creationId xmlns:a16="http://schemas.microsoft.com/office/drawing/2014/main" id="{73A562DC-F1FD-4766-B507-CC08FBA1EE68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2024740" y="4920343"/>
            <a:ext cx="4334689" cy="1219201"/>
          </a:xfrm>
        </p:spPr>
        <p:txBody>
          <a:bodyPr rtlCol="0"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20" name="Segnaposto contenuto 2">
            <a:extLst>
              <a:ext uri="{FF2B5EF4-FFF2-40B4-BE49-F238E27FC236}">
                <a16:creationId xmlns:a16="http://schemas.microsoft.com/office/drawing/2014/main" id="{B4A99B91-CC4B-4964-B372-94ED4BB9A772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019109" y="4920343"/>
            <a:ext cx="4334689" cy="1219201"/>
          </a:xfrm>
        </p:spPr>
        <p:txBody>
          <a:bodyPr rtlCol="0"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21" name="Segnaposto data 4">
            <a:extLst>
              <a:ext uri="{FF2B5EF4-FFF2-40B4-BE49-F238E27FC236}">
                <a16:creationId xmlns:a16="http://schemas.microsoft.com/office/drawing/2014/main" id="{5413A312-123E-4C7A-864E-C120568D6037}"/>
              </a:ext>
            </a:extLst>
          </p:cNvPr>
          <p:cNvSpPr>
            <a:spLocks noGrp="1"/>
          </p:cNvSpPr>
          <p:nvPr>
            <p:ph type="dt" sz="half" idx="17"/>
          </p:nvPr>
        </p:nvSpPr>
        <p:spPr>
          <a:xfrm>
            <a:off x="2024740" y="6356350"/>
            <a:ext cx="1556659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22" name="Segnaposto piè di pagina 5">
            <a:extLst>
              <a:ext uri="{FF2B5EF4-FFF2-40B4-BE49-F238E27FC236}">
                <a16:creationId xmlns:a16="http://schemas.microsoft.com/office/drawing/2014/main" id="{F3306EE3-B07E-48BA-A4EE-EAFE9A458C3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4038600" y="6356350"/>
            <a:ext cx="5268686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23" name="Segnaposto numero diapositiva 6">
            <a:extLst>
              <a:ext uri="{FF2B5EF4-FFF2-40B4-BE49-F238E27FC236}">
                <a16:creationId xmlns:a16="http://schemas.microsoft.com/office/drawing/2014/main" id="{6A049DF0-5C6A-4542-841D-C03F6230482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9764486" y="6356350"/>
            <a:ext cx="1589314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482153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 a sinistr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id="{79BF9015-BE24-42C7-B20B-596FE57DE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3480" y="3864426"/>
            <a:ext cx="5684520" cy="737734"/>
          </a:xfrm>
        </p:spPr>
        <p:txBody>
          <a:bodyPr rtlCol="0" anchor="b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il titolo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37368391-D103-4780-88AC-9746C035960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73480" y="4879291"/>
            <a:ext cx="5684520" cy="1325563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AA0B4B24-EFFA-49CE-88D9-B8E2ECE17208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94AD39F-C2DD-4F6A-8AB9-EA5E0024EB1C}"/>
              </a:ext>
            </a:extLst>
          </p:cNvPr>
          <p:cNvSpPr/>
          <p:nvPr userDrawn="1"/>
        </p:nvSpPr>
        <p:spPr>
          <a:xfrm flipV="1">
            <a:off x="8016240" y="0"/>
            <a:ext cx="417576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4" name="Segnaposto data 4">
            <a:extLst>
              <a:ext uri="{FF2B5EF4-FFF2-40B4-BE49-F238E27FC236}">
                <a16:creationId xmlns:a16="http://schemas.microsoft.com/office/drawing/2014/main" id="{38ABA718-1AEF-413D-964E-FA9CA8EDD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0EE83AD3-B30F-42CE-99A0-D50CDB9C951F}"/>
              </a:ext>
            </a:extLst>
          </p:cNvPr>
          <p:cNvSpPr/>
          <p:nvPr userDrawn="1"/>
        </p:nvSpPr>
        <p:spPr>
          <a:xfrm>
            <a:off x="8011886" y="3429000"/>
            <a:ext cx="4180114" cy="342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5" name="Segnaposto piè di pagina 5">
            <a:extLst>
              <a:ext uri="{FF2B5EF4-FFF2-40B4-BE49-F238E27FC236}">
                <a16:creationId xmlns:a16="http://schemas.microsoft.com/office/drawing/2014/main" id="{BCCB3A69-6840-43C8-94EB-C3EF41DBC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16" name="Segnaposto numero diapositiva 6">
            <a:extLst>
              <a:ext uri="{FF2B5EF4-FFF2-40B4-BE49-F238E27FC236}">
                <a16:creationId xmlns:a16="http://schemas.microsoft.com/office/drawing/2014/main" id="{B374594B-C272-477C-B1DB-A1E214CED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69464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sto al centro con bordo superior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3740" y="1957701"/>
            <a:ext cx="5684520" cy="1305562"/>
          </a:xfrm>
        </p:spPr>
        <p:txBody>
          <a:bodyPr rtlCol="0" anchor="b"/>
          <a:lstStyle>
            <a:lvl1pPr algn="ctr">
              <a:defRPr b="1">
                <a:solidFill>
                  <a:schemeClr val="accent4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53740" y="3429000"/>
            <a:ext cx="5684520" cy="23475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B217CA4-9423-45D5-AD1D-2415B600F1DD}"/>
              </a:ext>
            </a:extLst>
          </p:cNvPr>
          <p:cNvSpPr/>
          <p:nvPr userDrawn="1"/>
        </p:nvSpPr>
        <p:spPr>
          <a:xfrm>
            <a:off x="0" y="0"/>
            <a:ext cx="12192000" cy="10814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F525B7F-8292-4AE6-B9B3-F6C0621F1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E86D52-9DFB-4D69-BF39-2C163B394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0B91A39-D816-4317-AA23-55510F9D3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81607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sto al centro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3740" y="1957701"/>
            <a:ext cx="5684520" cy="1305562"/>
          </a:xfrm>
        </p:spPr>
        <p:txBody>
          <a:bodyPr rtlCol="0" anchor="b"/>
          <a:lstStyle>
            <a:lvl1pPr algn="ctr">
              <a:defRPr b="1">
                <a:solidFill>
                  <a:schemeClr val="accent4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53740" y="3429000"/>
            <a:ext cx="5684520" cy="23475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D7B514D1-FFF2-4784-BC98-5C209566EB25}"/>
              </a:ext>
            </a:extLst>
          </p:cNvPr>
          <p:cNvSpPr/>
          <p:nvPr userDrawn="1"/>
        </p:nvSpPr>
        <p:spPr>
          <a:xfrm>
            <a:off x="0" y="0"/>
            <a:ext cx="19158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F775047-FCCD-48A9-AE4B-E4619B3FA069}"/>
              </a:ext>
            </a:extLst>
          </p:cNvPr>
          <p:cNvSpPr/>
          <p:nvPr userDrawn="1"/>
        </p:nvSpPr>
        <p:spPr>
          <a:xfrm>
            <a:off x="10276114" y="0"/>
            <a:ext cx="19158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Segnaposto data 4">
            <a:extLst>
              <a:ext uri="{FF2B5EF4-FFF2-40B4-BE49-F238E27FC236}">
                <a16:creationId xmlns:a16="http://schemas.microsoft.com/office/drawing/2014/main" id="{E57E5351-59BE-4BC8-83D8-BABF23172D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5"/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9" name="Segnaposto piè di pagina 5">
            <a:extLst>
              <a:ext uri="{FF2B5EF4-FFF2-40B4-BE49-F238E27FC236}">
                <a16:creationId xmlns:a16="http://schemas.microsoft.com/office/drawing/2014/main" id="{7F2C600D-D61A-47D7-88A2-66D269DCB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10" name="Segnaposto numero diapositiva 6">
            <a:extLst>
              <a:ext uri="{FF2B5EF4-FFF2-40B4-BE49-F238E27FC236}">
                <a16:creationId xmlns:a16="http://schemas.microsoft.com/office/drawing/2014/main" id="{E257B2EA-F7F2-4B84-A989-76BF9D0F8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5"/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255526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tro contenuti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E90D749F-1509-46B1-B8ED-3506AC084799}"/>
              </a:ext>
            </a:extLst>
          </p:cNvPr>
          <p:cNvSpPr/>
          <p:nvPr userDrawn="1"/>
        </p:nvSpPr>
        <p:spPr>
          <a:xfrm>
            <a:off x="0" y="0"/>
            <a:ext cx="12192000" cy="19814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07F18567-9326-411F-BA8D-561D58C7DD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75607" y="4553832"/>
            <a:ext cx="2105186" cy="678667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1</a:t>
            </a:r>
          </a:p>
        </p:txBody>
      </p:sp>
      <p:sp>
        <p:nvSpPr>
          <p:cNvPr id="11" name="Segnaposto testo 8">
            <a:extLst>
              <a:ext uri="{FF2B5EF4-FFF2-40B4-BE49-F238E27FC236}">
                <a16:creationId xmlns:a16="http://schemas.microsoft.com/office/drawing/2014/main" id="{97E7DC10-1618-471B-9441-C640C7FEDD3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620807" y="4553832"/>
            <a:ext cx="2105186" cy="678667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2</a:t>
            </a:r>
          </a:p>
        </p:txBody>
      </p:sp>
      <p:sp>
        <p:nvSpPr>
          <p:cNvPr id="13" name="Segnaposto testo 8">
            <a:extLst>
              <a:ext uri="{FF2B5EF4-FFF2-40B4-BE49-F238E27FC236}">
                <a16:creationId xmlns:a16="http://schemas.microsoft.com/office/drawing/2014/main" id="{FDB26B40-5901-4EF0-BCF0-55677E28B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466007" y="4553832"/>
            <a:ext cx="2105186" cy="678667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3</a:t>
            </a:r>
          </a:p>
        </p:txBody>
      </p:sp>
      <p:sp>
        <p:nvSpPr>
          <p:cNvPr id="15" name="Segnaposto testo 8">
            <a:extLst>
              <a:ext uri="{FF2B5EF4-FFF2-40B4-BE49-F238E27FC236}">
                <a16:creationId xmlns:a16="http://schemas.microsoft.com/office/drawing/2014/main" id="{9CB783F5-ED01-464E-9185-F05CFA0E84C4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311207" y="4553832"/>
            <a:ext cx="2105186" cy="678667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4</a:t>
            </a:r>
          </a:p>
        </p:txBody>
      </p:sp>
      <p:sp>
        <p:nvSpPr>
          <p:cNvPr id="21" name="Segnaposto immagine online 20">
            <a:extLst>
              <a:ext uri="{FF2B5EF4-FFF2-40B4-BE49-F238E27FC236}">
                <a16:creationId xmlns:a16="http://schemas.microsoft.com/office/drawing/2014/main" id="{D25CFAE9-00ED-42E0-BC9A-37BA858979B3}"/>
              </a:ext>
            </a:extLst>
          </p:cNvPr>
          <p:cNvSpPr>
            <a:spLocks noGrp="1"/>
          </p:cNvSpPr>
          <p:nvPr>
            <p:ph type="clipArt" sz="quarter" idx="48"/>
          </p:nvPr>
        </p:nvSpPr>
        <p:spPr>
          <a:xfrm>
            <a:off x="1090200" y="3080256"/>
            <a:ext cx="1476375" cy="1474788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it-IT" noProof="0"/>
              <a:t>Fare clic sull'icona per aggiungere un'immagine online</a:t>
            </a:r>
          </a:p>
        </p:txBody>
      </p:sp>
      <p:sp>
        <p:nvSpPr>
          <p:cNvPr id="22" name="Segnaposto immagine online 20">
            <a:extLst>
              <a:ext uri="{FF2B5EF4-FFF2-40B4-BE49-F238E27FC236}">
                <a16:creationId xmlns:a16="http://schemas.microsoft.com/office/drawing/2014/main" id="{280D5B0E-3D2E-4146-9670-B596E8EBD129}"/>
              </a:ext>
            </a:extLst>
          </p:cNvPr>
          <p:cNvSpPr>
            <a:spLocks noGrp="1"/>
          </p:cNvSpPr>
          <p:nvPr>
            <p:ph type="clipArt" sz="quarter" idx="49"/>
          </p:nvPr>
        </p:nvSpPr>
        <p:spPr>
          <a:xfrm>
            <a:off x="3935025" y="3080256"/>
            <a:ext cx="1476375" cy="1474788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it-IT" noProof="0"/>
              <a:t>Fare clic sull'icona per aggiungere un'immagine online</a:t>
            </a:r>
          </a:p>
        </p:txBody>
      </p:sp>
      <p:sp>
        <p:nvSpPr>
          <p:cNvPr id="23" name="Segnaposto immagine online 20">
            <a:extLst>
              <a:ext uri="{FF2B5EF4-FFF2-40B4-BE49-F238E27FC236}">
                <a16:creationId xmlns:a16="http://schemas.microsoft.com/office/drawing/2014/main" id="{03D89936-E0D7-4618-9E72-EC1467568C21}"/>
              </a:ext>
            </a:extLst>
          </p:cNvPr>
          <p:cNvSpPr>
            <a:spLocks noGrp="1"/>
          </p:cNvSpPr>
          <p:nvPr>
            <p:ph type="clipArt" sz="quarter" idx="50"/>
          </p:nvPr>
        </p:nvSpPr>
        <p:spPr>
          <a:xfrm>
            <a:off x="6779850" y="3079044"/>
            <a:ext cx="1476375" cy="1474788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it-IT" noProof="0"/>
              <a:t>Fare clic sull'icona per aggiungere un'immagine online</a:t>
            </a:r>
          </a:p>
        </p:txBody>
      </p:sp>
      <p:sp>
        <p:nvSpPr>
          <p:cNvPr id="24" name="Segnaposto immagine online 20">
            <a:extLst>
              <a:ext uri="{FF2B5EF4-FFF2-40B4-BE49-F238E27FC236}">
                <a16:creationId xmlns:a16="http://schemas.microsoft.com/office/drawing/2014/main" id="{08A2E99E-9F83-4666-BD35-056C88AEBFB1}"/>
              </a:ext>
            </a:extLst>
          </p:cNvPr>
          <p:cNvSpPr>
            <a:spLocks noGrp="1"/>
          </p:cNvSpPr>
          <p:nvPr>
            <p:ph type="clipArt" sz="quarter" idx="51"/>
          </p:nvPr>
        </p:nvSpPr>
        <p:spPr>
          <a:xfrm>
            <a:off x="9625612" y="3079044"/>
            <a:ext cx="1476375" cy="1474788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it-IT" noProof="0"/>
              <a:t>Fare clic sull'icona per aggiungere un'immagine online</a:t>
            </a:r>
          </a:p>
        </p:txBody>
      </p:sp>
      <p:sp>
        <p:nvSpPr>
          <p:cNvPr id="25" name="Segnaposto data 4">
            <a:extLst>
              <a:ext uri="{FF2B5EF4-FFF2-40B4-BE49-F238E27FC236}">
                <a16:creationId xmlns:a16="http://schemas.microsoft.com/office/drawing/2014/main" id="{8B2D064B-EC57-4EA9-96ED-918E61BFD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26" name="Segnaposto piè di pagina 5">
            <a:extLst>
              <a:ext uri="{FF2B5EF4-FFF2-40B4-BE49-F238E27FC236}">
                <a16:creationId xmlns:a16="http://schemas.microsoft.com/office/drawing/2014/main" id="{B2A70FF9-0C32-4443-A788-56E40DD78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27" name="Segnaposto numero diapositiva 6">
            <a:extLst>
              <a:ext uri="{FF2B5EF4-FFF2-40B4-BE49-F238E27FC236}">
                <a16:creationId xmlns:a16="http://schemas.microsoft.com/office/drawing/2014/main" id="{D51176E4-E898-4497-ACF7-72CFF75FE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71523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, contenuto e quattro immagini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FBCCBC51-CB80-441C-9628-70A3BFA8C31A}"/>
              </a:ext>
            </a:extLst>
          </p:cNvPr>
          <p:cNvSpPr/>
          <p:nvPr userDrawn="1"/>
        </p:nvSpPr>
        <p:spPr>
          <a:xfrm>
            <a:off x="0" y="3429000"/>
            <a:ext cx="4876800" cy="342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E90D749F-1509-46B1-B8ED-3506AC084799}"/>
              </a:ext>
            </a:extLst>
          </p:cNvPr>
          <p:cNvSpPr/>
          <p:nvPr userDrawn="1"/>
        </p:nvSpPr>
        <p:spPr>
          <a:xfrm>
            <a:off x="0" y="1"/>
            <a:ext cx="4876800" cy="3429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200400" cy="2621139"/>
          </a:xfrm>
        </p:spPr>
        <p:txBody>
          <a:bodyPr rtlCol="0" anchor="b"/>
          <a:lstStyle>
            <a:lvl1pPr algn="l">
              <a:defRPr b="1">
                <a:solidFill>
                  <a:schemeClr val="accent4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07F18567-9326-411F-BA8D-561D58C7DD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73368" y="2131457"/>
            <a:ext cx="2105186" cy="365126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1</a:t>
            </a:r>
          </a:p>
        </p:txBody>
      </p:sp>
      <p:sp>
        <p:nvSpPr>
          <p:cNvPr id="11" name="Segnaposto testo 8">
            <a:extLst>
              <a:ext uri="{FF2B5EF4-FFF2-40B4-BE49-F238E27FC236}">
                <a16:creationId xmlns:a16="http://schemas.microsoft.com/office/drawing/2014/main" id="{97E7DC10-1618-471B-9441-C640C7FEDD3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24518" y="2131457"/>
            <a:ext cx="2105186" cy="365126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2</a:t>
            </a:r>
          </a:p>
        </p:txBody>
      </p:sp>
      <p:sp>
        <p:nvSpPr>
          <p:cNvPr id="13" name="Segnaposto testo 8">
            <a:extLst>
              <a:ext uri="{FF2B5EF4-FFF2-40B4-BE49-F238E27FC236}">
                <a16:creationId xmlns:a16="http://schemas.microsoft.com/office/drawing/2014/main" id="{FDB26B40-5901-4EF0-BCF0-55677E28B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074118" y="4874657"/>
            <a:ext cx="2105186" cy="365126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3</a:t>
            </a:r>
          </a:p>
        </p:txBody>
      </p:sp>
      <p:sp>
        <p:nvSpPr>
          <p:cNvPr id="15" name="Segnaposto testo 8">
            <a:extLst>
              <a:ext uri="{FF2B5EF4-FFF2-40B4-BE49-F238E27FC236}">
                <a16:creationId xmlns:a16="http://schemas.microsoft.com/office/drawing/2014/main" id="{9CB783F5-ED01-464E-9185-F05CFA0E84C4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19318" y="4874657"/>
            <a:ext cx="2105186" cy="365126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4</a:t>
            </a:r>
          </a:p>
        </p:txBody>
      </p:sp>
      <p:sp>
        <p:nvSpPr>
          <p:cNvPr id="21" name="Segnaposto immagine online 20">
            <a:extLst>
              <a:ext uri="{FF2B5EF4-FFF2-40B4-BE49-F238E27FC236}">
                <a16:creationId xmlns:a16="http://schemas.microsoft.com/office/drawing/2014/main" id="{D25CFAE9-00ED-42E0-BC9A-37BA858979B3}"/>
              </a:ext>
            </a:extLst>
          </p:cNvPr>
          <p:cNvSpPr>
            <a:spLocks noGrp="1"/>
          </p:cNvSpPr>
          <p:nvPr>
            <p:ph type="clipArt" sz="quarter" idx="48"/>
          </p:nvPr>
        </p:nvSpPr>
        <p:spPr>
          <a:xfrm>
            <a:off x="6387961" y="643469"/>
            <a:ext cx="1476375" cy="1474788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it-IT" noProof="0"/>
              <a:t>Fare clic sull'icona per aggiungere un'immagine online</a:t>
            </a:r>
          </a:p>
        </p:txBody>
      </p:sp>
      <p:sp>
        <p:nvSpPr>
          <p:cNvPr id="22" name="Segnaposto immagine online 20">
            <a:extLst>
              <a:ext uri="{FF2B5EF4-FFF2-40B4-BE49-F238E27FC236}">
                <a16:creationId xmlns:a16="http://schemas.microsoft.com/office/drawing/2014/main" id="{280D5B0E-3D2E-4146-9670-B596E8EBD129}"/>
              </a:ext>
            </a:extLst>
          </p:cNvPr>
          <p:cNvSpPr>
            <a:spLocks noGrp="1"/>
          </p:cNvSpPr>
          <p:nvPr>
            <p:ph type="clipArt" sz="quarter" idx="49"/>
          </p:nvPr>
        </p:nvSpPr>
        <p:spPr>
          <a:xfrm>
            <a:off x="9238736" y="643469"/>
            <a:ext cx="1476375" cy="1474788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it-IT" noProof="0"/>
              <a:t>Fare clic sull'icona per aggiungere un'immagine online</a:t>
            </a:r>
          </a:p>
        </p:txBody>
      </p:sp>
      <p:sp>
        <p:nvSpPr>
          <p:cNvPr id="23" name="Segnaposto immagine online 20">
            <a:extLst>
              <a:ext uri="{FF2B5EF4-FFF2-40B4-BE49-F238E27FC236}">
                <a16:creationId xmlns:a16="http://schemas.microsoft.com/office/drawing/2014/main" id="{03D89936-E0D7-4618-9E72-EC1467568C21}"/>
              </a:ext>
            </a:extLst>
          </p:cNvPr>
          <p:cNvSpPr>
            <a:spLocks noGrp="1"/>
          </p:cNvSpPr>
          <p:nvPr>
            <p:ph type="clipArt" sz="quarter" idx="50"/>
          </p:nvPr>
        </p:nvSpPr>
        <p:spPr>
          <a:xfrm>
            <a:off x="6387961" y="3385457"/>
            <a:ext cx="1476375" cy="1474788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it-IT" noProof="0"/>
              <a:t>Fare clic sull'icona per aggiungere un'immagine online</a:t>
            </a:r>
          </a:p>
        </p:txBody>
      </p:sp>
      <p:sp>
        <p:nvSpPr>
          <p:cNvPr id="24" name="Segnaposto immagine online 20">
            <a:extLst>
              <a:ext uri="{FF2B5EF4-FFF2-40B4-BE49-F238E27FC236}">
                <a16:creationId xmlns:a16="http://schemas.microsoft.com/office/drawing/2014/main" id="{08A2E99E-9F83-4666-BD35-056C88AEBFB1}"/>
              </a:ext>
            </a:extLst>
          </p:cNvPr>
          <p:cNvSpPr>
            <a:spLocks noGrp="1"/>
          </p:cNvSpPr>
          <p:nvPr>
            <p:ph type="clipArt" sz="quarter" idx="51"/>
          </p:nvPr>
        </p:nvSpPr>
        <p:spPr>
          <a:xfrm>
            <a:off x="9233723" y="3385457"/>
            <a:ext cx="1476375" cy="1474788"/>
          </a:xfrm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it-IT" noProof="0"/>
              <a:t>Fare clic sull'icona per aggiungere un'immagine online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8A1CBAE-F2E5-4866-A865-C55E62573492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38200" y="4112198"/>
            <a:ext cx="3200400" cy="1395974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6" name="Segnaposto testo 8">
            <a:extLst>
              <a:ext uri="{FF2B5EF4-FFF2-40B4-BE49-F238E27FC236}">
                <a16:creationId xmlns:a16="http://schemas.microsoft.com/office/drawing/2014/main" id="{DA996B3F-2EC7-495F-920F-B21C55D9428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73368" y="2577595"/>
            <a:ext cx="2105186" cy="365126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1</a:t>
            </a:r>
          </a:p>
        </p:txBody>
      </p:sp>
      <p:sp>
        <p:nvSpPr>
          <p:cNvPr id="17" name="Segnaposto testo 8">
            <a:extLst>
              <a:ext uri="{FF2B5EF4-FFF2-40B4-BE49-F238E27FC236}">
                <a16:creationId xmlns:a16="http://schemas.microsoft.com/office/drawing/2014/main" id="{8F06E2A5-B7ED-4E1B-9B77-DFF175FA257A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924518" y="2577595"/>
            <a:ext cx="2105186" cy="365126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2</a:t>
            </a:r>
          </a:p>
        </p:txBody>
      </p:sp>
      <p:sp>
        <p:nvSpPr>
          <p:cNvPr id="18" name="Segnaposto testo 8">
            <a:extLst>
              <a:ext uri="{FF2B5EF4-FFF2-40B4-BE49-F238E27FC236}">
                <a16:creationId xmlns:a16="http://schemas.microsoft.com/office/drawing/2014/main" id="{D12A97F1-04F3-48EA-99B9-030059505D9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074118" y="5320795"/>
            <a:ext cx="2105186" cy="365126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3</a:t>
            </a:r>
          </a:p>
        </p:txBody>
      </p:sp>
      <p:sp>
        <p:nvSpPr>
          <p:cNvPr id="19" name="Segnaposto testo 8">
            <a:extLst>
              <a:ext uri="{FF2B5EF4-FFF2-40B4-BE49-F238E27FC236}">
                <a16:creationId xmlns:a16="http://schemas.microsoft.com/office/drawing/2014/main" id="{8884A8E9-B6DB-4ADD-A85B-593F618E457A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919318" y="5320795"/>
            <a:ext cx="2105186" cy="365126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Punto elenco 4</a:t>
            </a:r>
          </a:p>
        </p:txBody>
      </p:sp>
      <p:sp>
        <p:nvSpPr>
          <p:cNvPr id="28" name="Segnaposto testo 4">
            <a:extLst>
              <a:ext uri="{FF2B5EF4-FFF2-40B4-BE49-F238E27FC236}">
                <a16:creationId xmlns:a16="http://schemas.microsoft.com/office/drawing/2014/main" id="{19E1EA5F-9EF0-45C3-94DD-6DF64F4DFA1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38201" y="5511642"/>
            <a:ext cx="3200400" cy="844707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30" name="Segnaposto data 4">
            <a:extLst>
              <a:ext uri="{FF2B5EF4-FFF2-40B4-BE49-F238E27FC236}">
                <a16:creationId xmlns:a16="http://schemas.microsoft.com/office/drawing/2014/main" id="{5EBE65FE-7980-4861-93F3-178D1931E7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31" name="Segnaposto piè di pagina 5">
            <a:extLst>
              <a:ext uri="{FF2B5EF4-FFF2-40B4-BE49-F238E27FC236}">
                <a16:creationId xmlns:a16="http://schemas.microsoft.com/office/drawing/2014/main" id="{5941D839-A1FC-4620-8485-F69D66D59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32" name="Segnaposto numero diapositiva 6">
            <a:extLst>
              <a:ext uri="{FF2B5EF4-FFF2-40B4-BE49-F238E27FC236}">
                <a16:creationId xmlns:a16="http://schemas.microsoft.com/office/drawing/2014/main" id="{B3B8613F-19BE-4CDB-BC4C-C321B4B8F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>
            <a:lvl1pPr>
              <a:defRPr sz="90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pPr rtl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185573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29/7/20XX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7" r:id="rId3"/>
    <p:sldLayoutId id="2147483674" r:id="rId4"/>
    <p:sldLayoutId id="2147483671" r:id="rId5"/>
    <p:sldLayoutId id="2147483666" r:id="rId6"/>
    <p:sldLayoutId id="2147483669" r:id="rId7"/>
    <p:sldLayoutId id="2147483661" r:id="rId8"/>
    <p:sldLayoutId id="2147483676" r:id="rId9"/>
    <p:sldLayoutId id="2147483670" r:id="rId10"/>
    <p:sldLayoutId id="2147483667" r:id="rId11"/>
    <p:sldLayoutId id="2147483673" r:id="rId12"/>
    <p:sldLayoutId id="2147483651" r:id="rId13"/>
    <p:sldLayoutId id="2147483672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65970"/>
            <a:ext cx="5739882" cy="2387600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/>
              <a:t>PROG-307.</a:t>
            </a:r>
            <a:br>
              <a:rPr lang="it-IT"/>
            </a:br>
            <a:r>
              <a:rPr lang="it-IT"/>
              <a:t>“LUMEN - </a:t>
            </a:r>
            <a:r>
              <a:rPr lang="it-IT" err="1"/>
              <a:t>ScUola</a:t>
            </a:r>
            <a:r>
              <a:rPr lang="it-IT"/>
              <a:t> Migrazione E </a:t>
            </a:r>
            <a:r>
              <a:rPr lang="it-IT" err="1"/>
              <a:t>iNtegrazione</a:t>
            </a:r>
            <a:r>
              <a:rPr lang="it-IT"/>
              <a:t>”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E3A5EC2-EE9B-01AE-6E53-48BEA94E0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666" y="356898"/>
            <a:ext cx="6076950" cy="1133475"/>
          </a:xfrm>
          <a:prstGeom prst="rect">
            <a:avLst/>
          </a:prstGeom>
        </p:spPr>
      </p:pic>
      <p:sp>
        <p:nvSpPr>
          <p:cNvPr id="7" name="Sottotitolo 6">
            <a:extLst>
              <a:ext uri="{FF2B5EF4-FFF2-40B4-BE49-F238E27FC236}">
                <a16:creationId xmlns:a16="http://schemas.microsoft.com/office/drawing/2014/main" id="{38B2A2AC-8C27-23D3-1E5C-9948E2281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159827"/>
            <a:ext cx="5908416" cy="112921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it-IT" sz="29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Avviso pubblico per la presentazione di progetti da finanziare a valere sul Fondo Asilo, Migrazione e Integrazione 2021-2027 – Obiettivo Specifico 2. Migrazione legale e Integrazione – Misura di attuazione 2.d) – Ambito di applicazione 2.h) - Intervento c) Istruzione inclusiva “Interventi di rafforzamento dell’integrazione scolastica di alunni e studenti di Paesi terzi 2023-2026”</a:t>
            </a:r>
            <a:endParaRPr lang="it-IT" sz="29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D077F-1B39-016A-EC90-CB365319B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8A6CAB-2C1E-4D0B-FC71-A2BB5610A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Leonardo da Vinci Labico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E566FD78-5F46-BC49-1E82-126FF5E26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10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B97F1DC-CCFC-B466-C1D5-4411CDC9B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737115"/>
              </p:ext>
            </p:extLst>
          </p:nvPr>
        </p:nvGraphicFramePr>
        <p:xfrm>
          <a:off x="1214004" y="2069836"/>
          <a:ext cx="9763992" cy="43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640699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ORIENTAMENTO INDIVIDUALE E DI GRUPPO (ORIENTATIVAMENTE 30 ORE ALL’ANNO)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89981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</a:rPr>
                        <a:t>8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PLURILINGUISMO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97777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Percorsi informativi per le famiglie delle scuole di ogni ordine e grado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257549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Eventi di valorizzazione delle scuole ad alta complessità e nelle periferie urbane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54502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Progettazione e realizzazioni protocolli, convenzioni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801407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1399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132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41565-E682-9B61-30D7-D6B585785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BD592C-CBB8-1BCF-B306-D688899CF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Pio La Torre Roma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FB68CB2F-C94C-A4E4-7435-896827169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11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AAE9F32E-BCED-CB5F-97C0-AC1A1DA3E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473998"/>
              </p:ext>
            </p:extLst>
          </p:nvPr>
        </p:nvGraphicFramePr>
        <p:xfrm>
          <a:off x="1214004" y="2069836"/>
          <a:ext cx="9763992" cy="378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TUTORAGGIO INDIVIDUALE E DI GRUPPO (ORIENTATIVAMENTE 20 ORE ALL’ANNO)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89981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PLURILINGUISMO DA 15 ORE 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97777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 DI SUPPORTO ALLO STUDIO DA 20 ORE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257549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Sportello/Spazio di ascolto per le famiglie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54502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Eventi scuola/territorio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801407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Formazione docenti e ATA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1399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136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9F4BB-62D3-FBD0-5F61-6518F8F1A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A977C0-2A73-9D41-F382-19782F164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W. A. Mozart Roma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DEB17507-9C81-5554-6018-B63047C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12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D439BBE-3B0B-2165-288B-DCA589119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251938"/>
              </p:ext>
            </p:extLst>
          </p:nvPr>
        </p:nvGraphicFramePr>
        <p:xfrm>
          <a:off x="1214004" y="2069836"/>
          <a:ext cx="9763992" cy="43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PLURILINGUISMO DA 15 ORE 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97777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 DI SUPPORTO ALLO STUDIO DA 20 ORE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257549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Sportello/Spazio di ascolto per le famiglie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54502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Eventi scuola/territorio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801407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Percorsi di promozione della scuola dell’infanzia con le famiglie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6852146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1399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002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BB31C-ACD1-6714-022B-A6F00A848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741454-D602-17C1-30CB-149FE2811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Francesca Morvillo Roma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7E843C9E-1671-4B9D-5E5C-002B1A2D8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13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78427A4F-8229-28C0-0B0E-CCF7515008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466347"/>
              </p:ext>
            </p:extLst>
          </p:nvPr>
        </p:nvGraphicFramePr>
        <p:xfrm>
          <a:off x="1214004" y="2069836"/>
          <a:ext cx="976399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EDUCATIVO/MOTIVAZIONALI DA 20 ORE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97777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Sportello/Spazio di ascolto per le famiglie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54502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Percorsi di promozione della scuola dell’infanzia con le famiglie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6852146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Formazione docenti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1399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223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A6FCB-63D1-716D-F882-6920BF593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32A091-CADE-A36C-9328-0FF1598E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P. M. Corradini Roma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22D260B0-E34B-B8D2-E49C-D91B80F5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14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F809F7E4-A17E-80A3-AB32-6AA7C5BF48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654717"/>
              </p:ext>
            </p:extLst>
          </p:nvPr>
        </p:nvGraphicFramePr>
        <p:xfrm>
          <a:off x="1214004" y="2069836"/>
          <a:ext cx="976399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EDUCATIVO/MOTIVAZIONALI DA 20 ORE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97777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 DI SUPPORTO ALLO STUDIO DA 20 ORE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938460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Sportello/Spazio di ascolto per le famiglie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54502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1399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605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CBA37-B2B9-C8C4-5556-D3C365FC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D9E189-AA26-2693-2E9B-713261365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Superiore G. Sulpicio Veroli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8F7FA7CE-4DAE-FC65-9B4F-11AFC38BD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15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36C40022-7115-A172-15C5-A588B97B0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269369"/>
              </p:ext>
            </p:extLst>
          </p:nvPr>
        </p:nvGraphicFramePr>
        <p:xfrm>
          <a:off x="1214004" y="2069836"/>
          <a:ext cx="976399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0096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53896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EDUCATIVO/MOTIVAZIONALI DA 20 ORE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97777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TUTORAGGIO INDIVIDUALE E DI GRUPPO (ORIENTATIVAMENTE 40 ORE ALL’ANNO)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6009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ORIENTAMENTO INDIVIDUALE E DI GRUPPO (ORIENTATIVAMENTE 30 ORE ALL’ANNO)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464499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1399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459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D575C-2055-07AA-50C6-D85B3B39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E5F9C7-1467-287D-C183-4F17D9A6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Anzio III Anzio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802BD091-5FDB-BEFB-2185-ED20E38B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16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3E4FBBF6-AE63-9AB4-32EE-B68769DAF1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589522"/>
              </p:ext>
            </p:extLst>
          </p:nvPr>
        </p:nvGraphicFramePr>
        <p:xfrm>
          <a:off x="1696604" y="2943519"/>
          <a:ext cx="9763992" cy="216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Percorsi informativi per le famiglie delle scuole di ogni ordine e grado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6861465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 ore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Sportello/Spazio di ascolto per le famiglie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93973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2256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F3257-0DCB-587E-7B02-4D448310B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D166D8-C8D4-85E7-5A5D-B0D736CEA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Piero Terracina Roma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AE20C599-FF63-605D-9281-D3F6F2B75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17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E1AA55CC-EE65-B944-A603-B0F21A691E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275610"/>
              </p:ext>
            </p:extLst>
          </p:nvPr>
        </p:nvGraphicFramePr>
        <p:xfrm>
          <a:off x="1589808" y="2172875"/>
          <a:ext cx="9763992" cy="43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LAB PLURILINGUISMO DA 15 ORE 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ORIENTAMENTO INDIVIDUALE E DI GRUPPO (ORIENTATIVAMENTE 30 ORE ALL’ANNO)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1883416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Percorsi informativi per le famiglie delle scuole di ogni ordine e grado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6861465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Percorsi di promozione della scuola dell’infanzia con le famiglie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66479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ore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Sportello/Spazio di ascolto per le famiglie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939730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Formazione docenti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915851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1509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99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3072E-C4C4-5341-6481-A569C48D1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FAB8DF-59AB-0CAD-D840-9B1FAEA45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Leone Caetani Cisterna di Latina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1182E181-DFEE-35A1-18C1-24E268CD1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18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9A0DA3B0-9D0D-EC0E-EBC0-D0275B204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30391"/>
              </p:ext>
            </p:extLst>
          </p:nvPr>
        </p:nvGraphicFramePr>
        <p:xfrm>
          <a:off x="1589808" y="2147475"/>
          <a:ext cx="9763992" cy="43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988609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LAB EDUCATIVO MOTIVAZIONALE DA 20 ORE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Percorsi di promozione della scuola dell’infanzia con le famiglie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66479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 ore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Sportello/Spazio di ascolto per le famiglie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939730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Formazione docenti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915851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Eventi scuola/territorio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031836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1509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934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4447B-57F9-9255-08CE-0A04EA9C3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A0D62-EFED-3E8D-D128-457251567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Leone Caetani Cisterna di Latina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FCDE2176-C4F0-A6A4-0BEC-97D713940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19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068F6682-07BC-8D04-E7D6-12C7235E859C}"/>
              </a:ext>
            </a:extLst>
          </p:cNvPr>
          <p:cNvGraphicFramePr>
            <a:graphicFrameLocks noGrp="1"/>
          </p:cNvGraphicFramePr>
          <p:nvPr/>
        </p:nvGraphicFramePr>
        <p:xfrm>
          <a:off x="1589808" y="2147475"/>
          <a:ext cx="9763992" cy="43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988609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LAB EDUCATIVO MOTIVAZIONALE DA 20 ORE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Percorsi di promozione della scuola dell’infanzia con le famiglie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66479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 ore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Sportello/Spazio di ascolto per le famiglie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939730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Formazione docenti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915851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Eventi scuola/territorio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031836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1509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122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getto 6">
            <a:extLst>
              <a:ext uri="{FF2B5EF4-FFF2-40B4-BE49-F238E27FC236}">
                <a16:creationId xmlns:a16="http://schemas.microsoft.com/office/drawing/2014/main" id="{98CF784F-3CFC-7CB7-DCA1-23AED944E3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785270"/>
              </p:ext>
            </p:extLst>
          </p:nvPr>
        </p:nvGraphicFramePr>
        <p:xfrm>
          <a:off x="1407160" y="1071418"/>
          <a:ext cx="8575040" cy="6440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7315200" imgH="5486400" progId="Acrobat.Document.DC">
                  <p:embed/>
                </p:oleObj>
              </mc:Choice>
              <mc:Fallback>
                <p:oleObj name="Acrobat Document" r:id="rId2" imgW="7315200" imgH="5486400" progId="Acrobat.Document.DC">
                  <p:embed/>
                  <p:pic>
                    <p:nvPicPr>
                      <p:cNvPr id="7" name="Oggetto 6">
                        <a:extLst>
                          <a:ext uri="{FF2B5EF4-FFF2-40B4-BE49-F238E27FC236}">
                            <a16:creationId xmlns:a16="http://schemas.microsoft.com/office/drawing/2014/main" id="{98CF784F-3CFC-7CB7-DCA1-23AED944E3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07160" y="1071418"/>
                        <a:ext cx="8575040" cy="64405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0B787848-430E-E61C-C767-D45EB3F3D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080" y="-409579"/>
            <a:ext cx="5684520" cy="1305562"/>
          </a:xfrm>
        </p:spPr>
        <p:txBody>
          <a:bodyPr/>
          <a:lstStyle/>
          <a:p>
            <a:r>
              <a:rPr lang="it-IT"/>
              <a:t>Organigramma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4A4A1F-1F26-6E6F-DB7B-ECDCB714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it-IT" noProof="0"/>
              <a:t>06/04/2024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95D2A7-50F4-04B2-66AC-BCAED0CE2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2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998149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05F7F-3156-C4F9-A547-4C38AB030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9E1208-4AE0-1E28-EF31-49C503494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Università degli studi di Cassino e del Lazio Meridionale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675F137F-7758-6572-85E1-6113D45CB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20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B2C4755-0EE1-ADF1-73D8-638F4CEF7E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22796"/>
              </p:ext>
            </p:extLst>
          </p:nvPr>
        </p:nvGraphicFramePr>
        <p:xfrm>
          <a:off x="1589808" y="2693575"/>
          <a:ext cx="9763992" cy="216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Laboratori a tema dispersione scolastica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Formazione insegnanti e personale scolastico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988609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Produzione di materiali didattici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Evento di progetto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6647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358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D5C1E-0B3B-FD0E-03BD-6679605D8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2E4C46-474E-C05D-269F-DB151D008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Centro Servizi per il Volontariato del Lazio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1E99E700-B7A7-1316-AC6E-5C38B86A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21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B9825A1-925D-E087-BD5C-E3D8EA534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50938"/>
              </p:ext>
            </p:extLst>
          </p:nvPr>
        </p:nvGraphicFramePr>
        <p:xfrm>
          <a:off x="1589808" y="2693575"/>
          <a:ext cx="976399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 mesi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Call center DISCOL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Operatori Sportello DISCOL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988609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Facilitazione scuole/mediatori linguistico culturali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66479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su prevenzione dinieghi scolastici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6935532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Materiali informativi multilingue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5079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9687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92CA3-1553-CE47-6EEF-EB00E6F56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90E7DC-535B-EFF7-2FA4-4B0712B5A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Fondazione ISMU ETS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CD7A56AC-28B5-7668-86C7-48B8F43E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22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C2DC1A92-B679-C027-055E-87E0DCC3B3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150206"/>
              </p:ext>
            </p:extLst>
          </p:nvPr>
        </p:nvGraphicFramePr>
        <p:xfrm>
          <a:off x="1600200" y="2744375"/>
          <a:ext cx="9753600" cy="27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7100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826500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642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Attività di accompagnamento (</a:t>
                      </a:r>
                      <a:r>
                        <a:rPr lang="it-IT" sz="1800" u="none" strike="noStrike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Tutorship</a:t>
                      </a:r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territoriale per tutte le scuole)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Modellizzazione e linee guida del progetto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950026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Selezione e coordinamento Esperto legale e Revisore contabile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988609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>
                          <a:effectLst/>
                        </a:rPr>
                        <a:t>Consulenza per la gestione amministrativa e la rendicontazione del progetto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5574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Monitoraggio e Valutazione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6647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54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97000"/>
            <a:ext cx="11430000" cy="517652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 progetto prevede il coinvolgimento di un’ampia </a:t>
            </a: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rete di scuole </a:t>
            </a: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 saranno direttamente impegnate della realizzazione delle azioni del progetto (su tutti i WP): </a:t>
            </a: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Gianni Rodari Roma (Capofila);</a:t>
            </a:r>
            <a:r>
              <a:rPr lang="it-IT" sz="1800" b="1">
                <a:solidFill>
                  <a:srgbClr val="1F1E1E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Parco di Veio Roma; IC Lido del Faro Fiumicino; IC Via Poseidone Roma; IC Leonardo da Vinci Labico; IC Pio La Torre Roma; IC W. A. Mozart Roma; IC Francesca Morvillo Roma; IC P. M. Corradini Roma, IC Superiore G. Sulpicio Veroli; IC Anzio III Anzio; IC Piero Terracina Roma; IC Leone Caetani Cisterna di Latina.</a:t>
            </a:r>
          </a:p>
          <a:p>
            <a:pPr algn="just">
              <a:spcBef>
                <a:spcPts val="0"/>
              </a:spcBef>
            </a:pPr>
            <a:endParaRPr lang="it-IT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l’Università degli studi di Cassino e del Lazio Meridionale</a:t>
            </a: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che garantirà le attività relative al </a:t>
            </a:r>
            <a:r>
              <a:rPr lang="it-IT" sz="1800" err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capacity</a:t>
            </a: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building degli insegnanti e, più in generale, di tutto il personale scolastico.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endParaRPr lang="it-IT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1800">
                <a:solidFill>
                  <a:srgbClr val="1F1E1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ue enti privati senza scopo di lucro: </a:t>
            </a:r>
          </a:p>
          <a:p>
            <a:pPr algn="just">
              <a:spcBef>
                <a:spcPts val="0"/>
              </a:spcBef>
            </a:pPr>
            <a:r>
              <a:rPr lang="it-IT" sz="1800">
                <a:solidFill>
                  <a:srgbClr val="1F1E1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Centro Servizi per il Volontariato del Lazio</a:t>
            </a: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che garantirà a tutte il territorio del Lazio, in stretto raccordo con le scuole, un servizio di sportello dedicato ai genitori degli alunni con background migratorio, con lo scopo ultimo di ridurre i dinieghi scolastici, e un servizio di mediazione linguistica-culturale; </a:t>
            </a:r>
          </a:p>
          <a:p>
            <a:pPr algn="just">
              <a:spcBef>
                <a:spcPts val="0"/>
              </a:spcBef>
            </a:pPr>
            <a:r>
              <a:rPr lang="it-IT" sz="1800">
                <a:solidFill>
                  <a:srgbClr val="1F1E1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Fondazione ISMU ETS</a:t>
            </a: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che garantirà l’assistenza tecnica, il monitoraggio e la valutazione del progetto e collaborerà alla realizzazione di servizi di </a:t>
            </a:r>
            <a:r>
              <a:rPr lang="it-IT" sz="1800" err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capacity</a:t>
            </a: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building delle scuole.</a:t>
            </a:r>
            <a:endParaRPr lang="it-IT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endParaRPr lang="it-IT" sz="1800">
              <a:solidFill>
                <a:srgbClr val="1F1E1E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 progetto sarà </a:t>
            </a: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supervisionato e coordinato da USR Lazio</a:t>
            </a:r>
            <a:r>
              <a:rPr lang="it-IT" sz="18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ente aderente della proposta.</a:t>
            </a:r>
            <a:endParaRPr lang="it-IT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0"/>
            <a:r>
              <a:rPr lang="it-IT" sz="1800"/>
              <a:t>. 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28F602C-7F98-4C02-99D4-ED65E00D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3</a:t>
            </a:fld>
            <a:endParaRPr lang="it-IT"/>
          </a:p>
        </p:txBody>
      </p:sp>
      <p:sp>
        <p:nvSpPr>
          <p:cNvPr id="7" name="Titolo 6">
            <a:extLst>
              <a:ext uri="{FF2B5EF4-FFF2-40B4-BE49-F238E27FC236}">
                <a16:creationId xmlns:a16="http://schemas.microsoft.com/office/drawing/2014/main" id="{C28F9DCD-44B4-80AA-F763-A144E6DD3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2140" y="192403"/>
            <a:ext cx="5684520" cy="723263"/>
          </a:xfrm>
        </p:spPr>
        <p:txBody>
          <a:bodyPr/>
          <a:lstStyle/>
          <a:p>
            <a:r>
              <a:rPr lang="it-IT"/>
              <a:t>RETE TERRITORIALE</a:t>
            </a:r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419BFB6-F6C8-4D7F-28A9-7C7721DF3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4</a:t>
            </a:fld>
            <a:endParaRPr lang="it-IT" noProof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13A1B62-11D6-E466-4C69-FEBA08FAB8CE}"/>
              </a:ext>
            </a:extLst>
          </p:cNvPr>
          <p:cNvSpPr txBox="1"/>
          <p:nvPr/>
        </p:nvSpPr>
        <p:spPr>
          <a:xfrm>
            <a:off x="127000" y="1319360"/>
            <a:ext cx="11938000" cy="4754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OS1: Promuovere l’apprendimento/insegnamento dell’italiano lingua seconda e della cittadinanza attiva tra gli alunni con BM (background migratorio)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RA1: Conoscenza dell’italiano lingua seconda e delle basi della cittadinanza attiva e dell’educazione civica migliorata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14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it-IT" sz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OS2: Prevenire l’insuccesso, il ritardo scolastico e la dispersione scolastica e formativa degli </a:t>
            </a:r>
            <a:endParaRPr lang="it-IT" sz="14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RA2: Fenomeni di insuccesso, ritardo scolastico e dispersione scolastica e formativa ridotti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14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it-IT" sz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OS3: Valorizzare il plurilinguismo e la diversità linguistica </a:t>
            </a:r>
            <a:endParaRPr lang="it-IT" sz="14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it-IT" sz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RA3: Processi e iniziative di promozione del plurilinguismo e della diversità linguistica accresciuti</a:t>
            </a:r>
            <a:endParaRPr lang="it-IT" sz="14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it-IT" sz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14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it-IT" sz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OS4: Promozione dell’inserimento nelle scuole dell’infanzia di alunni con BM</a:t>
            </a:r>
            <a:endParaRPr lang="it-IT" sz="14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RA4: Inserimenti nelle scuole dell’infanzia aumentati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OS5: Promuovere il coinvolgimento e della partecipazione attiva delle famiglie degli alunni CTP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RA5: Partecipazione attiva delle famiglie rafforzata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14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it-IT" sz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OS6: Valorizzare e sostenere le scuole in contesti di complessità sociale e nelle periferie urbane </a:t>
            </a:r>
            <a:endParaRPr lang="it-IT" sz="14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4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RA6: Scuole </a:t>
            </a:r>
            <a:r>
              <a:rPr lang="it-IT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contesti di complessità sociale e nelle periferie urbane capacitate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OS7: Rafforzare il sistema scolastico attraverso il </a:t>
            </a:r>
            <a:r>
              <a:rPr lang="it-IT" sz="1400" err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capacity</a:t>
            </a:r>
            <a:r>
              <a:rPr lang="it-IT" sz="14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building dei docenti e degli operatori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400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RA7: Crescita delle competenze del personale scolastico</a:t>
            </a:r>
            <a:endParaRPr lang="it-IT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D7A5945-0124-56C9-4C9B-5823140D3778}"/>
              </a:ext>
            </a:extLst>
          </p:cNvPr>
          <p:cNvSpPr txBox="1"/>
          <p:nvPr/>
        </p:nvSpPr>
        <p:spPr>
          <a:xfrm>
            <a:off x="2702560" y="131519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4400" b="1">
                <a:solidFill>
                  <a:srgbClr val="1F1E1E"/>
                </a:solidFill>
                <a:effectLst/>
                <a:latin typeface="Skeena" pitchFamily="2" charset="0"/>
                <a:ea typeface="Calibri" panose="020F0502020204030204" pitchFamily="34" charset="0"/>
              </a:rPr>
              <a:t>OBIETTIVI e RISULTATI</a:t>
            </a:r>
            <a:endParaRPr lang="it-IT" sz="4400">
              <a:solidFill>
                <a:srgbClr val="000000"/>
              </a:solidFill>
              <a:effectLst/>
              <a:latin typeface="Skeena" pitchFamily="2" charset="0"/>
              <a:ea typeface="Calibri" panose="020F050202020403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32CF23F-7AE0-030B-0A38-CB2735B65D65}"/>
              </a:ext>
            </a:extLst>
          </p:cNvPr>
          <p:cNvSpPr txBox="1"/>
          <p:nvPr/>
        </p:nvSpPr>
        <p:spPr>
          <a:xfrm>
            <a:off x="7691120" y="2407920"/>
            <a:ext cx="4373880" cy="29842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OBIETTIVO GENERALE</a:t>
            </a:r>
            <a:endParaRPr lang="it-IT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18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it-IT" sz="1800" ker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Promuovere la realizzazione di interventi mirati a sostegno delle scuole e dell’utenza del Lazio, volti a rafforzare le politiche di integrazione scolastica di alunni e studenti, con particolare attenzione ai contesti multiculturali e periferici ed ai soggetti più vulnerabili, secondo un approccio multilivello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05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25197C-2EB6-617A-5DCF-A34BB2115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4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ATTIVITÀ</a:t>
            </a:r>
            <a:endParaRPr lang="it-IT" sz="4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42AF405C-C1FB-C00D-89F1-F7B78A547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5</a:t>
            </a:fld>
            <a:endParaRPr lang="it-IT" noProof="0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373C789-FE40-FAE1-E936-C0968D922551}"/>
              </a:ext>
            </a:extLst>
          </p:cNvPr>
          <p:cNvSpPr txBox="1"/>
          <p:nvPr/>
        </p:nvSpPr>
        <p:spPr>
          <a:xfrm>
            <a:off x="426720" y="2263324"/>
            <a:ext cx="11247120" cy="38620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WP0 – Gestione e controllo del progetto</a:t>
            </a:r>
            <a:endParaRPr lang="it-IT" b="1">
              <a:solidFill>
                <a:srgbClr val="1F1E1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WP1 – </a:t>
            </a:r>
            <a:r>
              <a:rPr lang="it-IT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Apprendimento/insegnamento dell’Italiano L2 e dell’educazione civica</a:t>
            </a:r>
            <a:endParaRPr lang="it-IT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WP2 - </a:t>
            </a:r>
            <a:r>
              <a:rPr lang="it-IT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Interventi per la prevenzione dell’insuccesso, del ritardo scolastico e della dispersione scolastica e formativa di alunni e studenti stranieri, anche attraverso attività di orientamento scolastico</a:t>
            </a:r>
            <a:endParaRPr lang="it-IT" sz="1800" b="1">
              <a:solidFill>
                <a:srgbClr val="1F1E1E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WP3 - Valorizzazione del plurilinguismo e della diversità linguistica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WP4 - Promozione dell’inserimento nelle scuole dell’infanzia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WP5 - Coinvolgimento e partecipazione attiva delle famiglie</a:t>
            </a:r>
            <a:endParaRPr lang="it-IT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WP6 - Valorizzazione scuole in contesti di complessità sociale e nelle periferie urbane </a:t>
            </a:r>
            <a:endParaRPr lang="it-IT" sz="18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WP7 - Formazione e </a:t>
            </a:r>
            <a:r>
              <a:rPr lang="it-IT" sz="1800" b="1" err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capacity</a:t>
            </a:r>
            <a:r>
              <a:rPr lang="it-IT" sz="1800" b="1">
                <a:solidFill>
                  <a:srgbClr val="1F1E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building del personale scolastico </a:t>
            </a:r>
            <a:endParaRPr lang="it-IT" sz="180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91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746B24-775F-9EB1-08FA-B92D3D43B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0" y="-294640"/>
            <a:ext cx="4902200" cy="1325563"/>
          </a:xfrm>
        </p:spPr>
        <p:txBody>
          <a:bodyPr/>
          <a:lstStyle/>
          <a:p>
            <a:r>
              <a:rPr lang="it-IT">
                <a:latin typeface="Calibri" panose="020F0502020204030204" pitchFamily="34" charset="0"/>
                <a:cs typeface="Calibri" panose="020F0502020204030204" pitchFamily="34" charset="0"/>
              </a:rPr>
              <a:t>IC RODARI</a:t>
            </a:r>
          </a:p>
        </p:txBody>
      </p:sp>
      <p:sp>
        <p:nvSpPr>
          <p:cNvPr id="12" name="Segnaposto piè di pagina 11">
            <a:extLst>
              <a:ext uri="{FF2B5EF4-FFF2-40B4-BE49-F238E27FC236}">
                <a16:creationId xmlns:a16="http://schemas.microsoft.com/office/drawing/2014/main" id="{9845731A-FF09-ACEB-C036-197707E64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A95CF1A5-6B56-A78B-D013-902574A0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6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841634B-5DC5-00E0-3E8A-140066DC1E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025879"/>
              </p:ext>
            </p:extLst>
          </p:nvPr>
        </p:nvGraphicFramePr>
        <p:xfrm>
          <a:off x="0" y="711254"/>
          <a:ext cx="12192000" cy="59134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0603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9281397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48864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640699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 EDUCATIVO MOTIVAZIONALE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89981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PLURILINGUISMO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97777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 SUPPORTO ALLO STUDIO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257549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Percorsi con le famiglie della scuola dell'infanzia per promozione inserimento precoce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031374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Sportello/spazio ascolto famiglie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903173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Incontri di scambio pratiche interregionali e internazionali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54502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Eventi scuola territorio e evento finale di progetto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5430106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8014077"/>
                  </a:ext>
                </a:extLst>
              </a:tr>
              <a:tr h="564765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Realizzazione materiale didattici/linea grafica e comunicazione di progetto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1399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869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03EC-6292-DBCA-B9DE-4A5BCE63C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6C25BE-A9E0-0C69-581B-1502BC021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Giovanni Falcone di Grottaferrata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69BF6489-36E6-AF9A-CC73-0625BF07D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7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100BFEFF-8CD1-ED6A-BF01-D10E22C05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94769"/>
              </p:ext>
            </p:extLst>
          </p:nvPr>
        </p:nvGraphicFramePr>
        <p:xfrm>
          <a:off x="1221508" y="2484437"/>
          <a:ext cx="8925339" cy="3832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3084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793225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479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</a:rPr>
                        <a:t>12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479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</a:rPr>
                        <a:t>8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6406992"/>
                  </a:ext>
                </a:extLst>
              </a:tr>
              <a:tr h="479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ORIENTAMENTO INDIVIDUALE E DI GRUPPO (ORIENTATIVAMENTE 30 ORE ALL’ANNO)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899812"/>
                  </a:ext>
                </a:extLst>
              </a:tr>
              <a:tr h="479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</a:rPr>
                        <a:t>8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PLURILINGUISMO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977778"/>
                  </a:ext>
                </a:extLst>
              </a:tr>
              <a:tr h="479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Percorsi di promozione della scuola dell’infanzia con le famiglie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09036098"/>
                  </a:ext>
                </a:extLst>
              </a:tr>
              <a:tr h="479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Percorsi informativi per le famiglie delle scuole di ogni ordine e grado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2575499"/>
                  </a:ext>
                </a:extLst>
              </a:tr>
              <a:tr h="479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</a:rPr>
                        <a:t>6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Eventi di valorizzazione delle scuole ad alta complessità e nelle periferie urbane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5503354"/>
                  </a:ext>
                </a:extLst>
              </a:tr>
              <a:tr h="479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Mediazione linguistico-culturale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545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991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8EEFE-2E2A-92B5-62DA-1C35DE781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C17320-C581-C03D-CDB5-421124FC3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652"/>
            <a:ext cx="10515600" cy="1325563"/>
          </a:xfrm>
        </p:spPr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Parco di Veio Roma</a:t>
            </a:r>
            <a:endParaRPr lang="it-IT"/>
          </a:p>
        </p:txBody>
      </p:sp>
      <p:sp>
        <p:nvSpPr>
          <p:cNvPr id="11" name="Segnaposto data 10">
            <a:extLst>
              <a:ext uri="{FF2B5EF4-FFF2-40B4-BE49-F238E27FC236}">
                <a16:creationId xmlns:a16="http://schemas.microsoft.com/office/drawing/2014/main" id="{42B73AC7-C3E0-2D13-7828-8B2146803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it-IT" noProof="0"/>
              <a:t>29/7/20XX</a:t>
            </a:r>
          </a:p>
        </p:txBody>
      </p:sp>
      <p:sp>
        <p:nvSpPr>
          <p:cNvPr id="12" name="Segnaposto piè di pagina 11">
            <a:extLst>
              <a:ext uri="{FF2B5EF4-FFF2-40B4-BE49-F238E27FC236}">
                <a16:creationId xmlns:a16="http://schemas.microsoft.com/office/drawing/2014/main" id="{ED5653E5-6C52-571E-24DC-CBCC4BE5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it-IT" noProof="0"/>
              <a:t>Orientamento dei dipendenti</a:t>
            </a:r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16BE76ED-2E37-648E-15D3-E3BF5575E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8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851ACB10-39E8-53A3-E83D-AFF100DEDE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777007"/>
              </p:ext>
            </p:extLst>
          </p:nvPr>
        </p:nvGraphicFramePr>
        <p:xfrm>
          <a:off x="1633330" y="1996915"/>
          <a:ext cx="8925339" cy="4790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3084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793225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47902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 MEDIAZIONE LINGUISTICA-CULTURALE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</a:tbl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7D34E20B-FD4E-48F2-8D77-9DCF5B82AB1F}"/>
              </a:ext>
            </a:extLst>
          </p:cNvPr>
          <p:cNvSpPr/>
          <p:nvPr/>
        </p:nvSpPr>
        <p:spPr>
          <a:xfrm>
            <a:off x="-1" y="2644210"/>
            <a:ext cx="12192000" cy="14501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b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Lido </a:t>
            </a:r>
            <a:r>
              <a:rPr lang="it-IT" sz="4400" b="1">
                <a:solidFill>
                  <a:schemeClr val="bg1"/>
                </a:solidFill>
                <a:latin typeface="Calibri" panose="020F0502020204030204" pitchFamily="34" charset="0"/>
                <a:cs typeface="+mj-cs"/>
              </a:rPr>
              <a:t>del</a:t>
            </a:r>
            <a:r>
              <a:rPr lang="it-IT" sz="4400" b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Faro Fiumicino</a:t>
            </a:r>
            <a:endParaRPr lang="it-IT" sz="4400" b="1">
              <a:solidFill>
                <a:schemeClr val="bg1"/>
              </a:solidFill>
            </a:endParaRP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E90BF4C7-7F6B-A7E4-FA08-136845AC57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64030"/>
              </p:ext>
            </p:extLst>
          </p:nvPr>
        </p:nvGraphicFramePr>
        <p:xfrm>
          <a:off x="1633330" y="4132141"/>
          <a:ext cx="8653670" cy="25893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2856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7690814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43155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43155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6406992"/>
                  </a:ext>
                </a:extLst>
              </a:tr>
              <a:tr h="43155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Tutoraggio individuale o di gruppo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09036098"/>
                  </a:ext>
                </a:extLst>
              </a:tr>
              <a:tr h="43155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Percorsi informativi per le famiglie delle scuole di ogni ordine e grado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2575499"/>
                  </a:ext>
                </a:extLst>
              </a:tr>
              <a:tr h="43155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 DI SUPPORTO ALLO STUDIO DA 20 ORE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82496887"/>
                  </a:ext>
                </a:extLst>
              </a:tr>
              <a:tr h="43155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Formazione per i docenti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9545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220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1A96F-F979-F3D9-5EF4-52CA727D5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360CB-C422-64A5-63EF-07F067F7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 Via Poseidone Roma</a:t>
            </a:r>
            <a:endParaRPr lang="it-IT"/>
          </a:p>
        </p:txBody>
      </p: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8D7EF2BA-62AF-14BF-F648-B448474F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5CEABB6-07DC-46E8-9B57-56EC44A396E5}" type="slidenum">
              <a:rPr lang="it-IT" noProof="0" smtClean="0"/>
              <a:pPr rtl="0"/>
              <a:t>9</a:t>
            </a:fld>
            <a:endParaRPr lang="it-IT" noProof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A36D378B-A291-79B6-A7E2-CA59FBD0F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278729"/>
              </p:ext>
            </p:extLst>
          </p:nvPr>
        </p:nvGraphicFramePr>
        <p:xfrm>
          <a:off x="1221508" y="2484436"/>
          <a:ext cx="9763992" cy="29778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397">
                  <a:extLst>
                    <a:ext uri="{9D8B030D-6E8A-4147-A177-3AD203B41FA5}">
                      <a16:colId xmlns:a16="http://schemas.microsoft.com/office/drawing/2014/main" val="2227453051"/>
                    </a:ext>
                  </a:extLst>
                </a:gridCol>
                <a:gridCol w="8677595">
                  <a:extLst>
                    <a:ext uri="{9D8B030D-6E8A-4147-A177-3AD203B41FA5}">
                      <a16:colId xmlns:a16="http://schemas.microsoft.com/office/drawing/2014/main" val="427567009"/>
                    </a:ext>
                  </a:extLst>
                </a:gridCol>
              </a:tblGrid>
              <a:tr h="595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LAB ITALIANO L2 DA 30 ORE (INDICATIVAMENTE 4 ALL’ANNO)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193359"/>
                  </a:ext>
                </a:extLst>
              </a:tr>
              <a:tr h="595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 ED CIVICA DA 15 ORE (CON SUPPORTO DEL MEDIATORE)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6406992"/>
                  </a:ext>
                </a:extLst>
              </a:tr>
              <a:tr h="595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TUTOR INDIVIDUALE E DI GRUPPO (ORIENTATIVAMENTE 15 ORE ALL’ANNO)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899812"/>
                  </a:ext>
                </a:extLst>
              </a:tr>
              <a:tr h="595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 DI SUPPORTO ALLO STUDIO DA 20 ORE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977778"/>
                  </a:ext>
                </a:extLst>
              </a:tr>
              <a:tr h="59557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 ore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Percorsi informativi per le famiglie delle scuole di ogni ordine e grado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2575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289063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zata">
  <a:themeElements>
    <a:clrScheme name="Custom 18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2A25D"/>
      </a:accent1>
      <a:accent2>
        <a:srgbClr val="A0DADE"/>
      </a:accent2>
      <a:accent3>
        <a:srgbClr val="CCB5E5"/>
      </a:accent3>
      <a:accent4>
        <a:srgbClr val="29285D"/>
      </a:accent4>
      <a:accent5>
        <a:srgbClr val="EDF1F2"/>
      </a:accent5>
      <a:accent6>
        <a:srgbClr val="70AD47"/>
      </a:accent6>
      <a:hlink>
        <a:srgbClr val="A0DADE"/>
      </a:hlink>
      <a:folHlink>
        <a:srgbClr val="954F72"/>
      </a:folHlink>
    </a:clrScheme>
    <a:fontScheme name="Custom 62">
      <a:majorFont>
        <a:latin typeface="Skeena"/>
        <a:ea typeface=""/>
        <a:cs typeface=""/>
      </a:majorFont>
      <a:minorFont>
        <a:latin typeface="Skee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9396229_TF03460514_Win32" id="{9A2976D9-D6A2-4C72-AA54-D6D4585DC826}" vid="{E979CFFE-0E1D-4C6F-8738-47AC19B53918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618C13B-9D83-4AF4-B64D-33362D5133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ACD96E-49A0-4DA4-A7BB-AC2D8874213F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A4F7154-AFAC-4BE7-8A74-7F4B6FC2743C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{7CF0EB1F-9AF5-43F9-B0A5-D396B803F2A8}tf03460514_win32</Template>
  <TotalTime>0</TotalTime>
  <Words>1864</Words>
  <Application>Microsoft Office PowerPoint</Application>
  <PresentationFormat>Widescreen</PresentationFormat>
  <Paragraphs>316</Paragraphs>
  <Slides>22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Arial</vt:lpstr>
      <vt:lpstr>Calibri</vt:lpstr>
      <vt:lpstr>Skeena</vt:lpstr>
      <vt:lpstr>Times New Roman</vt:lpstr>
      <vt:lpstr>Personalizzata</vt:lpstr>
      <vt:lpstr>Acrobat Document</vt:lpstr>
      <vt:lpstr>PROG-307. “LUMEN - ScUola Migrazione E iNtegrazione”</vt:lpstr>
      <vt:lpstr>Organigramma</vt:lpstr>
      <vt:lpstr>RETE TERRITORIALE</vt:lpstr>
      <vt:lpstr>Presentazione standard di PowerPoint</vt:lpstr>
      <vt:lpstr>ATTIVITÀ</vt:lpstr>
      <vt:lpstr>IC RODARI</vt:lpstr>
      <vt:lpstr>IC Giovanni Falcone di Grottaferrata</vt:lpstr>
      <vt:lpstr>IC Parco di Veio Roma</vt:lpstr>
      <vt:lpstr>IC Via Poseidone Roma</vt:lpstr>
      <vt:lpstr>IC Leonardo da Vinci Labico</vt:lpstr>
      <vt:lpstr>IC Pio La Torre Roma</vt:lpstr>
      <vt:lpstr>IC W. A. Mozart Roma</vt:lpstr>
      <vt:lpstr>IC Francesca Morvillo Roma</vt:lpstr>
      <vt:lpstr>IC P. M. Corradini Roma</vt:lpstr>
      <vt:lpstr>IC Superiore G. Sulpicio Veroli</vt:lpstr>
      <vt:lpstr>IC Anzio III Anzio</vt:lpstr>
      <vt:lpstr>IC Piero Terracina Roma</vt:lpstr>
      <vt:lpstr>IC Leone Caetani Cisterna di Latina</vt:lpstr>
      <vt:lpstr>IC Leone Caetani Cisterna di Latina</vt:lpstr>
      <vt:lpstr>Università degli studi di Cassino e del Lazio Meridionale</vt:lpstr>
      <vt:lpstr>Centro Servizi per il Volontariato del Lazio</vt:lpstr>
      <vt:lpstr>Fondazione ISMU 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PROG-307. “LUMEN - ScUola Migrazione E iNtegrazione”</dc:title>
  <dc:creator>Erica Colussi - Fondazione ISMU - Fondazione ISMU</dc:creator>
  <cp:lastModifiedBy>Rosalia Licata</cp:lastModifiedBy>
  <cp:revision>2</cp:revision>
  <dcterms:created xsi:type="dcterms:W3CDTF">2024-03-04T14:56:51Z</dcterms:created>
  <dcterms:modified xsi:type="dcterms:W3CDTF">2025-07-13T12:18:31Z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